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8"/>
  </p:notesMasterIdLst>
  <p:sldIdLst>
    <p:sldId id="266" r:id="rId2"/>
    <p:sldId id="276" r:id="rId3"/>
    <p:sldId id="300" r:id="rId4"/>
    <p:sldId id="301" r:id="rId5"/>
    <p:sldId id="295" r:id="rId6"/>
    <p:sldId id="302" r:id="rId7"/>
    <p:sldId id="306" r:id="rId8"/>
    <p:sldId id="303" r:id="rId9"/>
    <p:sldId id="307" r:id="rId10"/>
    <p:sldId id="305" r:id="rId11"/>
    <p:sldId id="304" r:id="rId12"/>
    <p:sldId id="298" r:id="rId13"/>
    <p:sldId id="308" r:id="rId14"/>
    <p:sldId id="309" r:id="rId15"/>
    <p:sldId id="297" r:id="rId16"/>
    <p:sldId id="283" r:id="rId17"/>
  </p:sldIdLst>
  <p:sldSz cx="9144000" cy="6858000" type="screen4x3"/>
  <p:notesSz cx="6858000" cy="9144000"/>
  <p:embeddedFontLst>
    <p:embeddedFont>
      <p:font typeface="배달의민족 한나" panose="020B0600000101010101" charset="-127"/>
      <p:regular r:id="rId19"/>
    </p:embeddedFont>
    <p:embeddedFont>
      <p:font typeface="나눔고딕" panose="020D0604000000000000" pitchFamily="50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달의민족 한나는 열한살" panose="020B0600000101010101" pitchFamily="50" charset="-127"/>
      <p:regular r:id="rId24"/>
    </p:embeddedFont>
    <p:embeddedFont>
      <p:font typeface="배달의민족 주아" panose="020206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47F"/>
    <a:srgbClr val="FF6E57"/>
    <a:srgbClr val="FFCC00"/>
    <a:srgbClr val="3B589E"/>
    <a:srgbClr val="CCFF33"/>
    <a:srgbClr val="99FF33"/>
    <a:srgbClr val="808000"/>
    <a:srgbClr val="996633"/>
    <a:srgbClr val="D8D14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41" autoAdjust="0"/>
    <p:restoredTop sz="95503" autoAdjust="0"/>
  </p:normalViewPr>
  <p:slideViewPr>
    <p:cSldViewPr>
      <p:cViewPr varScale="1">
        <p:scale>
          <a:sx n="116" d="100"/>
          <a:sy n="116" d="100"/>
        </p:scale>
        <p:origin x="-11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5F53C-F418-4381-A285-0DBB4CF4F5EF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636EB-B630-4AF1-A7C5-8FC9035AD0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27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636EB-B630-4AF1-A7C5-8FC9035AD03B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267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9752" y="1782395"/>
            <a:ext cx="45005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데이터베이스응용</a:t>
            </a:r>
            <a:endParaRPr lang="en-US" altLang="ko-KR" sz="4000" dirty="0" smtClean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최종 발표</a:t>
            </a:r>
            <a:endParaRPr lang="en-US" altLang="ko-KR" sz="4000" dirty="0" smtClean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8144" y="4648198"/>
            <a:ext cx="25922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TEAM_3B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20131116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서예지</a:t>
            </a:r>
            <a:endParaRPr lang="en-US" altLang="ko-KR" sz="1600" dirty="0" smtClean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20131117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김정민</a:t>
            </a:r>
            <a:endParaRPr lang="en-US" altLang="ko-KR" sz="1600" dirty="0" smtClean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20131131 </a:t>
            </a:r>
            <a:r>
              <a:rPr lang="ko-KR" altLang="en-US" sz="16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이유진</a:t>
            </a:r>
            <a:endParaRPr lang="en-US" altLang="ko-KR" sz="1600" dirty="0" smtClean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게임_화면녹화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36" y="1863408"/>
            <a:ext cx="8495928" cy="477601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064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작동시연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iOS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496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591" y="1124744"/>
            <a:ext cx="2129173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Game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0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랭킹&amp;DB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36" y="1863408"/>
            <a:ext cx="8490684" cy="477601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064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작동시연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iOS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496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591" y="1124744"/>
            <a:ext cx="1704826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Ranking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27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안드로이드_01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36" y="1863408"/>
            <a:ext cx="8495928" cy="477896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064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작동시연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Android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496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591" y="1124744"/>
            <a:ext cx="30494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 Up &amp; Log In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76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안드로이드_02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36" y="1863408"/>
            <a:ext cx="8490685" cy="477601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064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작동시연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Android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496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591" y="1124744"/>
            <a:ext cx="1207446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6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안드로이드_03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36" y="1844824"/>
            <a:ext cx="8495928" cy="4778959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064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작동시연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Android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496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591" y="1124744"/>
            <a:ext cx="1207446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6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ity_game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999" y="1269360"/>
            <a:ext cx="8640001" cy="540000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064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작동시연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Unity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496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10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59832" y="2911530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23728" y="310583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60032" y="2436419"/>
            <a:ext cx="261481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게임소</a:t>
            </a: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</a:t>
            </a:r>
            <a:endParaRPr lang="en-US" altLang="ko-KR" sz="2400" dirty="0" smtClean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 DB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구조</a:t>
            </a:r>
            <a:endParaRPr lang="en-US" altLang="ko-KR" sz="2400" dirty="0" smtClean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</a:t>
            </a: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연</a:t>
            </a:r>
            <a:endParaRPr lang="en-US" altLang="ko-KR" sz="2400" dirty="0" smtClean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 - </a:t>
            </a:r>
            <a:r>
              <a:rPr lang="en-US" altLang="ko-KR" sz="2400" dirty="0" err="1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iOS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Android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   - Unity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46980" y="410566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게임소개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5616" y="1556792"/>
            <a:ext cx="6994992" cy="320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장학금 획득을 위한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Quiz Race</a:t>
            </a:r>
          </a:p>
          <a:p>
            <a:pPr>
              <a:lnSpc>
                <a:spcPct val="150000"/>
              </a:lnSpc>
            </a:pP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Stage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별로 다른 주제의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Quiz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영화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상식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전공지식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답이 적혀 있는 갈래 길을 통과할 경우 정답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출제되는 모든 문제를 맞춰야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Clear </a:t>
            </a:r>
          </a:p>
        </p:txBody>
      </p:sp>
    </p:spTree>
    <p:extLst>
      <p:ext uri="{BB962C8B-B14F-4D97-AF65-F5344CB8AC3E}">
        <p14:creationId xmlns:p14="http://schemas.microsoft.com/office/powerpoint/2010/main" val="145319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01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846980" y="410566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게임소개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5616" y="1556792"/>
            <a:ext cx="618348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장학금 획득을 위한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Quiz Race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오답이거나 장애물과 충돌하는 경우 체력 감소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내에서 획득한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Coin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 Store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사용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 Store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에서는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Character, Vehicle, Potion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Shield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구매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가능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9" b="89773" l="7445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67"/>
          <a:stretch/>
        </p:blipFill>
        <p:spPr>
          <a:xfrm>
            <a:off x="6804248" y="2451459"/>
            <a:ext cx="1069305" cy="20766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100000" l="37072" r="704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03" r="30349"/>
          <a:stretch/>
        </p:blipFill>
        <p:spPr>
          <a:xfrm>
            <a:off x="7921724" y="2705259"/>
            <a:ext cx="1114772" cy="1719408"/>
          </a:xfrm>
          <a:prstGeom prst="rect">
            <a:avLst/>
          </a:prstGeom>
        </p:spPr>
      </p:pic>
      <p:pic>
        <p:nvPicPr>
          <p:cNvPr id="1026" name="Picture 2" descr="C:\Users\DS\Desktop\radio_ball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7069" y="4676976"/>
            <a:ext cx="1305411" cy="143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S\Desktop\radio_uf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9173" y="4711610"/>
            <a:ext cx="1500024" cy="137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S\Desktop\radio_rocke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99992" y="4672163"/>
            <a:ext cx="1523022" cy="146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S\Desktop\radio_ch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16" y="4419180"/>
            <a:ext cx="1517599" cy="169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S\Desktop\radio_ch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107" y="4814486"/>
            <a:ext cx="1528429" cy="129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DS\Desktop\radio_ch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22310"/>
            <a:ext cx="1107401" cy="124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DS\Desktop\Devil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97630"/>
            <a:ext cx="769543" cy="105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S\Desktop\coi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9"/>
            <a:ext cx="864096" cy="8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08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10566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DB </a:t>
            </a: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DS\Desktop\사용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46" y="1403571"/>
            <a:ext cx="7107238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5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02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10566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DB </a:t>
            </a: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79512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DS\Desktop\퀴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570" y="2033100"/>
            <a:ext cx="25241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6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회원가입&amp;로그인(오류포함)&amp;DB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36" y="1863408"/>
            <a:ext cx="8495928" cy="477896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064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작동시연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iOS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496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591" y="1124744"/>
            <a:ext cx="30494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Sign Up &amp; Log In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52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프로필&amp;상점_화면녹화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36" y="1863408"/>
            <a:ext cx="8495926" cy="4776009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064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작동시연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iOS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496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591" y="1124744"/>
            <a:ext cx="29278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Profile &amp; Store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27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아이템구매&amp;DB_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36" y="1863408"/>
            <a:ext cx="8490686" cy="477601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1954" y="344850"/>
            <a:ext cx="27363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03</a:t>
            </a:r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971600" y="406405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작동시연 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- </a:t>
            </a:r>
            <a:r>
              <a:rPr lang="en-US" altLang="ko-KR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iOS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5496" y="112474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591" y="1124744"/>
            <a:ext cx="29278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Profile &amp; Store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4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165</Words>
  <Application>Microsoft Office PowerPoint</Application>
  <PresentationFormat>화면 슬라이드 쇼(4:3)</PresentationFormat>
  <Paragraphs>61</Paragraphs>
  <Slides>16</Slides>
  <Notes>1</Notes>
  <HiddenSlides>0</HiddenSlides>
  <MMClips>9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굴림</vt:lpstr>
      <vt:lpstr>Arial</vt:lpstr>
      <vt:lpstr>배달의민족 한나</vt:lpstr>
      <vt:lpstr>나눔고딕</vt:lpstr>
      <vt:lpstr>맑은 고딕</vt:lpstr>
      <vt:lpstr>Wingdings</vt:lpstr>
      <vt:lpstr>배달의민족 한나는 열한살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YuJin Lee</cp:lastModifiedBy>
  <cp:revision>147</cp:revision>
  <dcterms:created xsi:type="dcterms:W3CDTF">2014-05-20T10:28:59Z</dcterms:created>
  <dcterms:modified xsi:type="dcterms:W3CDTF">2019-04-25T14:56:04Z</dcterms:modified>
</cp:coreProperties>
</file>